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2" r:id="rId4"/>
    <p:sldId id="261" r:id="rId5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08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6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81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36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35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339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918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779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188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664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410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871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22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0EC8C-EA54-41BD-B059-90A4C468AE00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357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41B800CF-E216-4A6F-ACCA-07CF7AA76B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8308378"/>
              </p:ext>
            </p:extLst>
          </p:nvPr>
        </p:nvGraphicFramePr>
        <p:xfrm>
          <a:off x="0" y="29162"/>
          <a:ext cx="12192000" cy="682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r:id="rId3" imgW="15847560" imgH="11415600" progId="">
                  <p:embed/>
                </p:oleObj>
              </mc:Choice>
              <mc:Fallback>
                <p:oleObj r:id="rId3" imgW="15847560" imgH="114156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29162"/>
                        <a:ext cx="12192000" cy="6828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381827" y="3474105"/>
            <a:ext cx="5685183" cy="2585323"/>
          </a:xfrm>
          <a:prstGeom prst="rect">
            <a:avLst/>
          </a:prstGeom>
          <a:noFill/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/>
              <a:t>Discussion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i="1" dirty="0"/>
          </a:p>
          <a:p>
            <a:r>
              <a:rPr lang="en-US" dirty="0">
                <a:solidFill>
                  <a:srgbClr val="7030A0"/>
                </a:solidFill>
              </a:rPr>
              <a:t>Spend time caring for and considering others!</a:t>
            </a:r>
          </a:p>
          <a:p>
            <a:endParaRPr lang="en-US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94466" y="5910326"/>
            <a:ext cx="8789385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u="sng" dirty="0">
                <a:solidFill>
                  <a:schemeClr val="accent6"/>
                </a:solidFill>
                <a:sym typeface="Wingdings" panose="05000000000000000000" pitchFamily="2" charset="2"/>
              </a:rPr>
              <a:t>…</a:t>
            </a:r>
          </a:p>
          <a:p>
            <a:r>
              <a:rPr lang="en-US" sz="2400" dirty="0"/>
              <a:t> </a:t>
            </a:r>
          </a:p>
          <a:p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282" y="244574"/>
            <a:ext cx="3019333" cy="1097281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Educational</a:t>
            </a:r>
            <a:br>
              <a:rPr lang="en-US" sz="1800" dirty="0"/>
            </a:br>
            <a:endParaRPr lang="en-US" sz="1800" b="1" dirty="0">
              <a:solidFill>
                <a:schemeClr val="accent5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61864" y="238249"/>
            <a:ext cx="3108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7030A0"/>
                </a:solidFill>
              </a:rPr>
              <a:t>.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61120" y="6481610"/>
            <a:ext cx="5279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Christopher Bauman – www.chrisbauman.com.au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8366" y="912155"/>
            <a:ext cx="2034514" cy="7940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Advice from Jack Ma 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Enjoy making mistakes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When you try it generates hope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Never give 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Finish something that you started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Don’t be scared of failure or setbacks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Respect yourself!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5E5A3F-1DB4-40FE-9B91-AF555BACF8CE}"/>
              </a:ext>
            </a:extLst>
          </p:cNvPr>
          <p:cNvSpPr txBox="1"/>
          <p:nvPr/>
        </p:nvSpPr>
        <p:spPr>
          <a:xfrm>
            <a:off x="9236886" y="4207208"/>
            <a:ext cx="2432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Analyse any weaknesses (in area you enjoy) that you have, as this is hope, these are opportunities</a:t>
            </a:r>
            <a:endParaRPr lang="id-ID" dirty="0">
              <a:solidFill>
                <a:srgbClr val="7030A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227D4F-59C1-43A5-9EB4-8D525263F4D7}"/>
              </a:ext>
            </a:extLst>
          </p:cNvPr>
          <p:cNvSpPr txBox="1"/>
          <p:nvPr/>
        </p:nvSpPr>
        <p:spPr>
          <a:xfrm>
            <a:off x="2642615" y="2073112"/>
            <a:ext cx="5276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</a:rPr>
              <a:t>20-30 mistakes (risk) explore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</a:rPr>
              <a:t>30-40 will you work for yourself or someone else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</a:rPr>
              <a:t>40-50 focus on the things that you are good 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</a:rPr>
              <a:t>50-60 work for the young people</a:t>
            </a:r>
            <a:endParaRPr lang="id-ID" dirty="0">
              <a:solidFill>
                <a:srgbClr val="7030A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9D6157-D078-479C-B94C-48A5CAF39B76}"/>
              </a:ext>
            </a:extLst>
          </p:cNvPr>
          <p:cNvSpPr txBox="1"/>
          <p:nvPr/>
        </p:nvSpPr>
        <p:spPr>
          <a:xfrm rot="20871429">
            <a:off x="5139236" y="5653519"/>
            <a:ext cx="401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Feel proud and honored when you are able to help someone</a:t>
            </a:r>
            <a:endParaRPr lang="id-ID" dirty="0">
              <a:solidFill>
                <a:srgbClr val="7030A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591BFF-36DA-44DA-AA86-42D09CAD2790}"/>
              </a:ext>
            </a:extLst>
          </p:cNvPr>
          <p:cNvSpPr txBox="1"/>
          <p:nvPr/>
        </p:nvSpPr>
        <p:spPr>
          <a:xfrm rot="1041838">
            <a:off x="7798483" y="2218533"/>
            <a:ext cx="23252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I want those who may sometimes fail, learn from the mistake, get up and try again</a:t>
            </a:r>
            <a:endParaRPr lang="id-ID" dirty="0">
              <a:solidFill>
                <a:srgbClr val="7030A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8D688A-64E5-4CF9-A237-2D72BEEA05E0}"/>
              </a:ext>
            </a:extLst>
          </p:cNvPr>
          <p:cNvSpPr txBox="1"/>
          <p:nvPr/>
        </p:nvSpPr>
        <p:spPr>
          <a:xfrm>
            <a:off x="2567731" y="3912695"/>
            <a:ext cx="43339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Focus will be on 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</a:rPr>
              <a:t>Not only IQ (intelligence), but also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</a:rPr>
              <a:t>EQ (Ability to understand others)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</a:rPr>
              <a:t>LQ (Care for other’s success)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d-ID" dirty="0">
              <a:solidFill>
                <a:srgbClr val="7030A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C870B0-7AC4-4BAF-9E60-6E3CCBC90EF9}"/>
              </a:ext>
            </a:extLst>
          </p:cNvPr>
          <p:cNvSpPr txBox="1"/>
          <p:nvPr/>
        </p:nvSpPr>
        <p:spPr>
          <a:xfrm rot="20871429">
            <a:off x="6517627" y="3963077"/>
            <a:ext cx="2802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Respect others, as they may have something that they can offer or teach you</a:t>
            </a:r>
            <a:endParaRPr lang="id-ID" dirty="0">
              <a:solidFill>
                <a:srgbClr val="7030A0"/>
              </a:solidFill>
            </a:endParaRPr>
          </a:p>
        </p:txBody>
      </p:sp>
      <p:pic>
        <p:nvPicPr>
          <p:cNvPr id="4098" name="Picture 2" descr="Don't Be Afraid to Learn from Others | Online MBA">
            <a:extLst>
              <a:ext uri="{FF2B5EF4-FFF2-40B4-BE49-F238E27FC236}">
                <a16:creationId xmlns:a16="http://schemas.microsoft.com/office/drawing/2014/main" id="{0D20FA54-A179-4AA7-A1AF-A6ADCC721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1774" y="151230"/>
            <a:ext cx="1750013" cy="149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he Value of Learning From Our Students – Connected Principals">
            <a:extLst>
              <a:ext uri="{FF2B5EF4-FFF2-40B4-BE49-F238E27FC236}">
                <a16:creationId xmlns:a16="http://schemas.microsoft.com/office/drawing/2014/main" id="{F5773C08-5813-4DA8-B1C7-AFDA1A5CF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1773" y="1729806"/>
            <a:ext cx="1750013" cy="169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ome people think that older children should be required to take care of  the younger children. Others think that this should be done by parents or  other adults. - WritersForMe">
            <a:extLst>
              <a:ext uri="{FF2B5EF4-FFF2-40B4-BE49-F238E27FC236}">
                <a16:creationId xmlns:a16="http://schemas.microsoft.com/office/drawing/2014/main" id="{888E3EC2-211C-4355-8587-8D2237A54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320" y="143186"/>
            <a:ext cx="1637643" cy="149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62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5517" y="429371"/>
            <a:ext cx="8653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1. Any mistake is a wonderful revenue for you ____________________________________________________________________________________________?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5517" y="1075702"/>
            <a:ext cx="8781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2. The future is the competition of creativity / imagination / independent thinking  ___________________________________________________________________________________________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5517" y="1722033"/>
            <a:ext cx="8781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3. New technology will change every aspect of the world (share a piece of new technology) ___________________________________________________________________________________________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5517" y="2368364"/>
            <a:ext cx="8781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4 Care about the success of others ___________________________________________________________________________________________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5517" y="3014695"/>
            <a:ext cx="8781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5. Have you learnt anything from failure or rejection ___________________________________________________________________________________________ 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5517" y="3661026"/>
            <a:ext cx="8781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6. Why does Jack Ma like the Forrest Gump movie ___________________________________________________________________________________________ 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5517" y="4307357"/>
            <a:ext cx="8781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7. Who are the people that you can learn from (not only in your profession) ___________________________________________________________________________________________ 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5517" y="4953688"/>
            <a:ext cx="8781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8. What can  you contribute to others (everyone has something to teach) ____________________________________________________________________________________________ 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86956" y="622169"/>
            <a:ext cx="2737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Advanced Question Words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8474" y="5788057"/>
            <a:ext cx="11406433" cy="369332"/>
          </a:xfrm>
          <a:prstGeom prst="rect">
            <a:avLst/>
          </a:prstGeom>
          <a:noFill/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Opportunities are found in the places where people complain…. Why?  Give an example</a:t>
            </a:r>
          </a:p>
        </p:txBody>
      </p:sp>
      <p:sp>
        <p:nvSpPr>
          <p:cNvPr id="17" name="TextBox 16"/>
          <p:cNvSpPr txBox="1"/>
          <p:nvPr/>
        </p:nvSpPr>
        <p:spPr>
          <a:xfrm rot="1967102">
            <a:off x="8585629" y="3235578"/>
            <a:ext cx="2634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</a:rPr>
              <a:t>Learn through mistakes</a:t>
            </a:r>
          </a:p>
        </p:txBody>
      </p:sp>
      <p:sp>
        <p:nvSpPr>
          <p:cNvPr id="18" name="TextBox 17"/>
          <p:cNvSpPr txBox="1"/>
          <p:nvPr/>
        </p:nvSpPr>
        <p:spPr>
          <a:xfrm rot="21227008">
            <a:off x="9198138" y="4497903"/>
            <a:ext cx="2485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Complaining does not solve any problems</a:t>
            </a:r>
          </a:p>
        </p:txBody>
      </p:sp>
      <p:sp>
        <p:nvSpPr>
          <p:cNvPr id="21" name="TextBox 20"/>
          <p:cNvSpPr txBox="1"/>
          <p:nvPr/>
        </p:nvSpPr>
        <p:spPr>
          <a:xfrm rot="20396807">
            <a:off x="9937681" y="2104462"/>
            <a:ext cx="26164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</a:rPr>
              <a:t>You must have a unique and different way</a:t>
            </a:r>
          </a:p>
        </p:txBody>
      </p:sp>
      <p:sp>
        <p:nvSpPr>
          <p:cNvPr id="22" name="TextBox 21"/>
          <p:cNvSpPr txBox="1"/>
          <p:nvPr/>
        </p:nvSpPr>
        <p:spPr>
          <a:xfrm rot="21448444">
            <a:off x="10661135" y="3199018"/>
            <a:ext cx="150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Create good circles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635182" y="6468538"/>
            <a:ext cx="42038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Christopher Bauman – www.chrisbauman.com.au</a:t>
            </a:r>
          </a:p>
        </p:txBody>
      </p:sp>
      <p:sp>
        <p:nvSpPr>
          <p:cNvPr id="26" name="TextBox 25"/>
          <p:cNvSpPr txBox="1"/>
          <p:nvPr/>
        </p:nvSpPr>
        <p:spPr>
          <a:xfrm rot="479407">
            <a:off x="10194100" y="1115629"/>
            <a:ext cx="1979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Beliefs</a:t>
            </a:r>
          </a:p>
        </p:txBody>
      </p:sp>
      <p:sp>
        <p:nvSpPr>
          <p:cNvPr id="23" name="TextBox 22"/>
          <p:cNvSpPr txBox="1"/>
          <p:nvPr/>
        </p:nvSpPr>
        <p:spPr>
          <a:xfrm rot="479407">
            <a:off x="9049459" y="1419619"/>
            <a:ext cx="2813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Have you been through any tough situations?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874906-1F51-4084-8E8A-D7F8BC4B5D2C}"/>
              </a:ext>
            </a:extLst>
          </p:cNvPr>
          <p:cNvSpPr txBox="1"/>
          <p:nvPr/>
        </p:nvSpPr>
        <p:spPr>
          <a:xfrm>
            <a:off x="8929664" y="3709184"/>
            <a:ext cx="2091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Find</a:t>
            </a:r>
            <a:endParaRPr lang="id-ID" dirty="0">
              <a:solidFill>
                <a:srgbClr val="00B0F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B0DA4E7-21C3-45E2-9598-20719EEF8D8E}"/>
              </a:ext>
            </a:extLst>
          </p:cNvPr>
          <p:cNvSpPr txBox="1"/>
          <p:nvPr/>
        </p:nvSpPr>
        <p:spPr>
          <a:xfrm>
            <a:off x="9905215" y="5280298"/>
            <a:ext cx="20914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Many of Jack Ma’s investors were his students</a:t>
            </a:r>
            <a:endParaRPr lang="id-ID" dirty="0">
              <a:solidFill>
                <a:srgbClr val="00B0F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1E03E1C-4679-41F5-9025-49958C8D29F5}"/>
              </a:ext>
            </a:extLst>
          </p:cNvPr>
          <p:cNvSpPr txBox="1"/>
          <p:nvPr/>
        </p:nvSpPr>
        <p:spPr>
          <a:xfrm>
            <a:off x="8848117" y="4032334"/>
            <a:ext cx="3185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Dream the impossible dream</a:t>
            </a:r>
            <a:endParaRPr lang="id-ID" dirty="0">
              <a:solidFill>
                <a:srgbClr val="00B0F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046CE4-ADCC-4328-9623-9A83524A11D6}"/>
              </a:ext>
            </a:extLst>
          </p:cNvPr>
          <p:cNvSpPr txBox="1"/>
          <p:nvPr/>
        </p:nvSpPr>
        <p:spPr>
          <a:xfrm>
            <a:off x="518474" y="6336792"/>
            <a:ext cx="7747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are you optimistic about?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43812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The Best Mistake You've Ever Made - Business in Greater Gainesville">
            <a:extLst>
              <a:ext uri="{FF2B5EF4-FFF2-40B4-BE49-F238E27FC236}">
                <a16:creationId xmlns:a16="http://schemas.microsoft.com/office/drawing/2014/main" id="{9360623F-DEAA-4EF4-A1F7-59BCAC775E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5" r="1" b="1"/>
          <a:stretch/>
        </p:blipFill>
        <p:spPr bwMode="auto">
          <a:xfrm>
            <a:off x="6176433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Will AI make our information intelligent? - Intelligent Information Blog">
            <a:extLst>
              <a:ext uri="{FF2B5EF4-FFF2-40B4-BE49-F238E27FC236}">
                <a16:creationId xmlns:a16="http://schemas.microsoft.com/office/drawing/2014/main" id="{AFC97F4C-FD92-4743-86FB-2CDCA9B807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" r="2319" b="-4"/>
          <a:stretch/>
        </p:blipFill>
        <p:spPr bwMode="auto">
          <a:xfrm>
            <a:off x="20" y="4069976"/>
            <a:ext cx="3535311" cy="278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My complaint letter to the psychiatric ward – Hot Sex Madrigal">
            <a:extLst>
              <a:ext uri="{FF2B5EF4-FFF2-40B4-BE49-F238E27FC236}">
                <a16:creationId xmlns:a16="http://schemas.microsoft.com/office/drawing/2014/main" id="{7E57BCA3-9413-472C-8DBC-D566A93F57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" r="30253" b="2"/>
          <a:stretch/>
        </p:blipFill>
        <p:spPr bwMode="auto">
          <a:xfrm>
            <a:off x="3696199" y="3257176"/>
            <a:ext cx="4789093" cy="360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What is Emotional Intelligence or Emotional Quotient (EQ)? Part II – The  Serendipity of a Life Well Lived">
            <a:extLst>
              <a:ext uri="{FF2B5EF4-FFF2-40B4-BE49-F238E27FC236}">
                <a16:creationId xmlns:a16="http://schemas.microsoft.com/office/drawing/2014/main" id="{85D0718F-2C34-43EB-9387-9121A1BF7E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0" r="7312" b="-1"/>
          <a:stretch/>
        </p:blipFill>
        <p:spPr bwMode="auto">
          <a:xfrm>
            <a:off x="1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Karen Ehman - #Love God and Love others. It starts here.... | Facebook">
            <a:extLst>
              <a:ext uri="{FF2B5EF4-FFF2-40B4-BE49-F238E27FC236}">
                <a16:creationId xmlns:a16="http://schemas.microsoft.com/office/drawing/2014/main" id="{EA0587F1-19D5-407B-8C53-9DCF43B64E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8" r="-2" b="12093"/>
          <a:stretch/>
        </p:blipFill>
        <p:spPr bwMode="auto">
          <a:xfrm>
            <a:off x="8646161" y="4069976"/>
            <a:ext cx="3545840" cy="278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638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 descr="Water | Environmental issues | Environmental, social and governance issues  | Sustainability issues | PRI">
            <a:extLst>
              <a:ext uri="{FF2B5EF4-FFF2-40B4-BE49-F238E27FC236}">
                <a16:creationId xmlns:a16="http://schemas.microsoft.com/office/drawing/2014/main" id="{3DEAEF7C-13E0-4DD4-A358-1E7527677A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5" r="2" b="2"/>
          <a:stretch/>
        </p:blipFill>
        <p:spPr bwMode="auto">
          <a:xfrm>
            <a:off x="3132160" y="1021"/>
            <a:ext cx="9059839" cy="685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8C4E43-C8DA-4B99-B432-E394535A3CF4}"/>
              </a:ext>
            </a:extLst>
          </p:cNvPr>
          <p:cNvSpPr txBox="1"/>
          <p:nvPr/>
        </p:nvSpPr>
        <p:spPr>
          <a:xfrm>
            <a:off x="6556100" y="1099671"/>
            <a:ext cx="4972511" cy="3367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kern="1200">
                <a:latin typeface="+mj-lt"/>
                <a:ea typeface="+mj-ea"/>
                <a:cs typeface="+mj-cs"/>
              </a:rPr>
              <a:t>“Once in your life, try something.  Work hard at something.  Try to change. Nothing bad can happen.” Jack Ma</a:t>
            </a:r>
          </a:p>
        </p:txBody>
      </p:sp>
      <p:sp>
        <p:nvSpPr>
          <p:cNvPr id="193" name="Freeform: Shape 192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5" name="Picture 7" descr="Forrest Gump returns to theaters for 25th anniversary | WCIV">
            <a:extLst>
              <a:ext uri="{FF2B5EF4-FFF2-40B4-BE49-F238E27FC236}">
                <a16:creationId xmlns:a16="http://schemas.microsoft.com/office/drawing/2014/main" id="{B8356E0A-962B-45F2-87C8-B1998E1B95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" r="10932"/>
          <a:stretch/>
        </p:blipFill>
        <p:spPr bwMode="auto"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2632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398</Words>
  <Application>Microsoft Office PowerPoint</Application>
  <PresentationFormat>Widescreen</PresentationFormat>
  <Paragraphs>62</Paragraphs>
  <Slides>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Educational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Educational</dc:title>
  <dc:creator>柏曼深</dc:creator>
  <cp:lastModifiedBy>柏曼深</cp:lastModifiedBy>
  <cp:revision>3</cp:revision>
  <dcterms:created xsi:type="dcterms:W3CDTF">2020-11-17T04:17:28Z</dcterms:created>
  <dcterms:modified xsi:type="dcterms:W3CDTF">2020-11-17T04:40:46Z</dcterms:modified>
</cp:coreProperties>
</file>